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420" r:id="rId2"/>
    <p:sldId id="425" r:id="rId3"/>
    <p:sldId id="427" r:id="rId4"/>
    <p:sldId id="433" r:id="rId5"/>
    <p:sldId id="431" r:id="rId6"/>
    <p:sldId id="432" r:id="rId7"/>
    <p:sldId id="436" r:id="rId8"/>
    <p:sldId id="435" r:id="rId9"/>
    <p:sldId id="437" r:id="rId10"/>
    <p:sldId id="428" r:id="rId11"/>
    <p:sldId id="416" r:id="rId12"/>
    <p:sldId id="439" r:id="rId13"/>
    <p:sldId id="440" r:id="rId14"/>
    <p:sldId id="441" r:id="rId15"/>
    <p:sldId id="467" r:id="rId16"/>
    <p:sldId id="448" r:id="rId17"/>
    <p:sldId id="454" r:id="rId18"/>
    <p:sldId id="452" r:id="rId19"/>
    <p:sldId id="463" r:id="rId20"/>
    <p:sldId id="459" r:id="rId21"/>
    <p:sldId id="469" r:id="rId22"/>
    <p:sldId id="470" r:id="rId23"/>
    <p:sldId id="397" r:id="rId24"/>
    <p:sldId id="31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u4k9SSXiKXP8oQwt3vedyQ" hashData="1RGoExIIhM/pBC5Esr7Sdyy3A5A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chemeClr val="tx1"/>
    </p:penClr>
  </p:showPr>
  <p:clrMru>
    <a:srgbClr val="660033"/>
    <a:srgbClr val="FFFF99"/>
    <a:srgbClr val="FFCC66"/>
    <a:srgbClr val="CC0099"/>
    <a:srgbClr val="FF9900"/>
    <a:srgbClr val="6600CC"/>
    <a:srgbClr val="9966FF"/>
    <a:srgbClr val="CCFFFF"/>
    <a:srgbClr val="CCCCE6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14" autoAdjust="0"/>
    <p:restoredTop sz="95571" autoAdjust="0"/>
  </p:normalViewPr>
  <p:slideViewPr>
    <p:cSldViewPr snapToGrid="0">
      <p:cViewPr varScale="1">
        <p:scale>
          <a:sx n="71" d="100"/>
          <a:sy n="71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4864B57-7F8F-4DCF-900C-7085C8A56C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4B57-7F8F-4DCF-900C-7085C8A56C3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D29-F002-4A46-BE09-AC06CE09831B}" type="datetimeFigureOut">
              <a:rPr lang="ru-RU" smtClean="0"/>
              <a:pPr/>
              <a:t>03.10.2010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9852-9764-43C7-BC13-F6D5C092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D29-F002-4A46-BE09-AC06CE09831B}" type="datetimeFigureOut">
              <a:rPr lang="ru-RU" smtClean="0"/>
              <a:pPr/>
              <a:t>03.10.2010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9852-9764-43C7-BC13-F6D5C092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D29-F002-4A46-BE09-AC06CE09831B}" type="datetimeFigureOut">
              <a:rPr lang="ru-RU" smtClean="0"/>
              <a:pPr/>
              <a:t>03.10.2010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9852-9764-43C7-BC13-F6D5C092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D29-F002-4A46-BE09-AC06CE09831B}" type="datetimeFigureOut">
              <a:rPr lang="ru-RU" smtClean="0"/>
              <a:pPr/>
              <a:t>03.10.2010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9852-9764-43C7-BC13-F6D5C092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D29-F002-4A46-BE09-AC06CE09831B}" type="datetimeFigureOut">
              <a:rPr lang="ru-RU" smtClean="0"/>
              <a:pPr/>
              <a:t>03.10.2010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9852-9764-43C7-BC13-F6D5C092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D29-F002-4A46-BE09-AC06CE09831B}" type="datetimeFigureOut">
              <a:rPr lang="ru-RU" smtClean="0"/>
              <a:pPr/>
              <a:t>03.10.2010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9852-9764-43C7-BC13-F6D5C092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D29-F002-4A46-BE09-AC06CE09831B}" type="datetimeFigureOut">
              <a:rPr lang="ru-RU" smtClean="0"/>
              <a:pPr/>
              <a:t>03.10.2010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9852-9764-43C7-BC13-F6D5C092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D29-F002-4A46-BE09-AC06CE09831B}" type="datetimeFigureOut">
              <a:rPr lang="ru-RU" smtClean="0"/>
              <a:pPr/>
              <a:t>03.10.2010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9852-9764-43C7-BC13-F6D5C092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D29-F002-4A46-BE09-AC06CE09831B}" type="datetimeFigureOut">
              <a:rPr lang="ru-RU" smtClean="0"/>
              <a:pPr/>
              <a:t>03.10.2010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9852-9764-43C7-BC13-F6D5C092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D29-F002-4A46-BE09-AC06CE09831B}" type="datetimeFigureOut">
              <a:rPr lang="ru-RU" smtClean="0"/>
              <a:pPr/>
              <a:t>03.10.2010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9852-9764-43C7-BC13-F6D5C092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5D29-F002-4A46-BE09-AC06CE09831B}" type="datetimeFigureOut">
              <a:rPr lang="ru-RU" smtClean="0"/>
              <a:pPr/>
              <a:t>03.10.2010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9852-9764-43C7-BC13-F6D5C092B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DD00C-97C1-4037-A590-068B7A394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8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26" Type="http://schemas.openxmlformats.org/officeDocument/2006/relationships/image" Target="../media/image57.jpeg"/><Relationship Id="rId3" Type="http://schemas.openxmlformats.org/officeDocument/2006/relationships/image" Target="../media/image8.jpeg"/><Relationship Id="rId21" Type="http://schemas.openxmlformats.org/officeDocument/2006/relationships/image" Target="../media/image52.jpeg"/><Relationship Id="rId34" Type="http://schemas.openxmlformats.org/officeDocument/2006/relationships/image" Target="../media/image63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5" Type="http://schemas.openxmlformats.org/officeDocument/2006/relationships/image" Target="../media/image56.jpeg"/><Relationship Id="rId33" Type="http://schemas.openxmlformats.org/officeDocument/2006/relationships/image" Target="../media/image62.jpeg"/><Relationship Id="rId2" Type="http://schemas.openxmlformats.org/officeDocument/2006/relationships/image" Target="../media/image7.jpeg"/><Relationship Id="rId16" Type="http://schemas.openxmlformats.org/officeDocument/2006/relationships/image" Target="../media/image47.jpeg"/><Relationship Id="rId20" Type="http://schemas.openxmlformats.org/officeDocument/2006/relationships/image" Target="../media/image51.jpeg"/><Relationship Id="rId29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24" Type="http://schemas.openxmlformats.org/officeDocument/2006/relationships/image" Target="../media/image55.jpeg"/><Relationship Id="rId32" Type="http://schemas.openxmlformats.org/officeDocument/2006/relationships/image" Target="../media/image34.gif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23" Type="http://schemas.openxmlformats.org/officeDocument/2006/relationships/image" Target="../media/image54.jpeg"/><Relationship Id="rId28" Type="http://schemas.openxmlformats.org/officeDocument/2006/relationships/image" Target="../media/image59.jpeg"/><Relationship Id="rId10" Type="http://schemas.openxmlformats.org/officeDocument/2006/relationships/image" Target="../media/image41.jpeg"/><Relationship Id="rId19" Type="http://schemas.openxmlformats.org/officeDocument/2006/relationships/image" Target="../media/image50.gif"/><Relationship Id="rId31" Type="http://schemas.openxmlformats.org/officeDocument/2006/relationships/image" Target="file:///G:\&#1056;&#1080;&#1089;&#1091;&#1085;&#1086;&#1082;1.png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Relationship Id="rId22" Type="http://schemas.openxmlformats.org/officeDocument/2006/relationships/image" Target="../media/image53.jpeg"/><Relationship Id="rId27" Type="http://schemas.openxmlformats.org/officeDocument/2006/relationships/image" Target="../media/image58.jpeg"/><Relationship Id="rId30" Type="http://schemas.openxmlformats.org/officeDocument/2006/relationships/image" Target="../media/image61.png"/><Relationship Id="rId35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8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34.gif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jpeg"/><Relationship Id="rId3" Type="http://schemas.openxmlformats.org/officeDocument/2006/relationships/image" Target="../media/image92.jpeg"/><Relationship Id="rId7" Type="http://schemas.openxmlformats.org/officeDocument/2006/relationships/image" Target="../media/image95.jpeg"/><Relationship Id="rId12" Type="http://schemas.openxmlformats.org/officeDocument/2006/relationships/image" Target="../media/image10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5" Type="http://schemas.openxmlformats.org/officeDocument/2006/relationships/image" Target="../media/image4.png"/><Relationship Id="rId10" Type="http://schemas.openxmlformats.org/officeDocument/2006/relationships/image" Target="../media/image98.jpeg"/><Relationship Id="rId4" Type="http://schemas.openxmlformats.org/officeDocument/2006/relationships/image" Target="../media/image93.jpeg"/><Relationship Id="rId9" Type="http://schemas.openxmlformats.org/officeDocument/2006/relationships/image" Target="../media/image97.jpeg"/><Relationship Id="rId14" Type="http://schemas.openxmlformats.org/officeDocument/2006/relationships/image" Target="../media/image10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42047" y="336177"/>
            <a:ext cx="8054788" cy="2339789"/>
          </a:xfrm>
          <a:prstGeom prst="rect">
            <a:avLst/>
          </a:prstGeom>
          <a:ln>
            <a:noFill/>
          </a:ln>
          <a:scene3d>
            <a:camera prst="isometricOffAxis1Right"/>
            <a:lightRig rig="sunset" dir="t"/>
          </a:scene3d>
          <a:sp3d prstMaterial="dkEdge">
            <a:bevelT prst="relaxedInset"/>
            <a:bevelB w="152400" h="50800" prst="softRound"/>
          </a:sp3d>
        </p:spPr>
        <p:txBody>
          <a:bodyPr vert="horz"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Нашей школе – 20 лет!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Рисунок 9" descr="f_49e5b630e72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9284" y="215153"/>
            <a:ext cx="8646457" cy="6495387"/>
          </a:xfrm>
          <a:prstGeom prst="rect">
            <a:avLst/>
          </a:prstGeom>
        </p:spPr>
      </p:pic>
      <p:pic>
        <p:nvPicPr>
          <p:cNvPr id="17" name="Рисунок 16" descr="Гордеев АН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54462" y="563540"/>
            <a:ext cx="2277430" cy="3009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Гавина ТВ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>
          <a:xfrm>
            <a:off x="5422462" y="3349619"/>
            <a:ext cx="2145405" cy="2486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шунина ВВ.jpg"/>
          <p:cNvPicPr>
            <a:picLocks noChangeAspect="1"/>
          </p:cNvPicPr>
          <p:nvPr/>
        </p:nvPicPr>
        <p:blipFill>
          <a:blip r:embed="rId6" cstate="email">
            <a:lum contrast="20000"/>
          </a:blip>
          <a:stretch>
            <a:fillRect/>
          </a:stretch>
        </p:blipFill>
        <p:spPr>
          <a:xfrm>
            <a:off x="4666562" y="655239"/>
            <a:ext cx="1623274" cy="2155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Храмцова ТБ.jpg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533009" y="654166"/>
            <a:ext cx="1602644" cy="2151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Аверкина ТИ.jpg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2466198" y="3105521"/>
            <a:ext cx="2003863" cy="2732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0" y="6170053"/>
            <a:ext cx="896461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Директор школы Гордеев Андрей Николаевич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72353" y="4569852"/>
            <a:ext cx="194982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2002 год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www.school41-saransk.narod.ru/img/fot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482" y="537883"/>
            <a:ext cx="7724493" cy="5803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Рисунок 9" descr="f_49e5b630e7226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8942" y="161365"/>
            <a:ext cx="8646457" cy="6495387"/>
          </a:xfrm>
          <a:prstGeom prst="rect">
            <a:avLst/>
          </a:prstGeom>
        </p:spPr>
      </p:pic>
      <p:pic>
        <p:nvPicPr>
          <p:cNvPr id="9" name="Picture 5" descr="E:\с камеры фото\DSC031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421078">
            <a:off x="797035" y="381526"/>
            <a:ext cx="2678024" cy="289421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" name="Picture 6" descr="E:\с камеры фото\DSC036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47164" y="3348490"/>
            <a:ext cx="2380130" cy="254132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" name="Picture 2" descr="http://www.school41-saransk.narod.ru/img/GCV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49471" y="3665451"/>
            <a:ext cx="2302613" cy="219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6c0dc2526c54t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9961431">
            <a:off x="2275917" y="2482104"/>
            <a:ext cx="1714500" cy="1242733"/>
          </a:xfrm>
          <a:prstGeom prst="rect">
            <a:avLst/>
          </a:prstGeom>
        </p:spPr>
      </p:pic>
      <p:pic>
        <p:nvPicPr>
          <p:cNvPr id="18" name="Рисунок 17" descr="6c0dc2526c54t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539802">
            <a:off x="2975164" y="430405"/>
            <a:ext cx="1714500" cy="1242733"/>
          </a:xfrm>
          <a:prstGeom prst="rect">
            <a:avLst/>
          </a:prstGeom>
        </p:spPr>
      </p:pic>
      <p:pic>
        <p:nvPicPr>
          <p:cNvPr id="19" name="Picture 2" descr="http://www.school41-saransk.narod.ru/img/GCV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34871" y="3926540"/>
            <a:ext cx="2259106" cy="223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www.school41-saransk.narod.ru/img/KN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31717" y="427534"/>
            <a:ext cx="2096178" cy="248921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5" name="Рисунок 14" descr="6c0dc2526c54t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296966">
            <a:off x="6726893" y="2643469"/>
            <a:ext cx="1714500" cy="1242733"/>
          </a:xfrm>
          <a:prstGeom prst="rect">
            <a:avLst/>
          </a:prstGeom>
        </p:spPr>
      </p:pic>
      <p:pic>
        <p:nvPicPr>
          <p:cNvPr id="8" name="Рисунок 7" descr="заставка копия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3975" y="1163783"/>
            <a:ext cx="3468226" cy="31434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Рисунок 9" descr="f_49e5b630e72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9284" y="215153"/>
            <a:ext cx="8646457" cy="6495387"/>
          </a:xfrm>
          <a:prstGeom prst="rect">
            <a:avLst/>
          </a:prstGeom>
        </p:spPr>
      </p:pic>
      <p:pic>
        <p:nvPicPr>
          <p:cNvPr id="14" name="Picture 6" descr="http://www.school41-saransk.narod.ru/img/AT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7442" y="4849355"/>
            <a:ext cx="928694" cy="110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2" descr="C:\Documents and Settings\Natasha\Рабочий стол\фото 1 сентября_2009\DSC023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8386" y="301985"/>
            <a:ext cx="857256" cy="107157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" name="Picture 7" descr="C:\Documents and Settings\Natasha\Рабочий стол\фото 1 сентября_2009\DSC0230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385025">
            <a:off x="1749788" y="384900"/>
            <a:ext cx="785818" cy="121444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" name="Picture 8" descr="C:\Documents and Settings\Natasha\Рабочий стол\фото 1 сентября_2009\DSC0230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47928">
            <a:off x="2629735" y="410954"/>
            <a:ext cx="785818" cy="121444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" name="Picture 9" descr="C:\Documents and Settings\Natasha\Рабочий стол\фото 1 сентября_2009\DSC0230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59268" y="317664"/>
            <a:ext cx="785818" cy="121444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9" name="Picture 11" descr="C:\Documents and Settings\Natasha\Рабочий стол\фото 1 сентября_2009\DSC0235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84207" y="362901"/>
            <a:ext cx="857256" cy="107157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2" name="Picture 2" descr="C:\Documents and Settings\Natasha\Рабочий стол\языки\DSC03826.JPG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 rot="21437683">
            <a:off x="4647277" y="1377342"/>
            <a:ext cx="1070695" cy="127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5" descr="C:\Documents and Settings\Natasha\Рабочий стол\фото 1 сентября_2009\DSC0226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281424" y="1532611"/>
            <a:ext cx="924928" cy="105705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4" name="Picture 16" descr="C:\Documents and Settings\Natasha\Рабочий стол\фото 1 сентября_2009\DSC02326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54907" y="4931709"/>
            <a:ext cx="785818" cy="101194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5" name="Picture 2" descr="E:\с камеры фото\DSC02624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87861" y="4929807"/>
            <a:ext cx="1452573" cy="108943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6" name="Picture 3" descr="E:\с камеры фото\DSC02638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17176">
            <a:off x="7386637" y="394151"/>
            <a:ext cx="1111919" cy="111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3" descr="E:\с камеры фото\DSC02638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244494" y="4851041"/>
            <a:ext cx="1000132" cy="1200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3" descr="C:\Documents and Settings\Natasha\Рабочий стол\фото 1 сентября_2009\DSC02366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21437608">
            <a:off x="943285" y="439403"/>
            <a:ext cx="785818" cy="122568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9" name="Picture 17" descr="C:\Documents and Settings\Natasha\Рабочий стол\фото 1 сентября_2009\DSC02265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278209" y="2595281"/>
            <a:ext cx="978252" cy="97825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" name="Picture 8" descr="http://www.school41-saransk.narod.ru/img/prenod9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3946279" y="4961965"/>
            <a:ext cx="1230840" cy="112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10" descr="http://www.school41-saransk.narod.ru/img/prepod11111.gi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21200487">
            <a:off x="1991143" y="3915320"/>
            <a:ext cx="1000132" cy="1057282"/>
          </a:xfrm>
          <a:prstGeom prst="rect">
            <a:avLst/>
          </a:prstGeom>
          <a:noFill/>
        </p:spPr>
      </p:pic>
      <p:pic>
        <p:nvPicPr>
          <p:cNvPr id="32" name="Рисунок 31" descr="P3110067.JPG"/>
          <p:cNvPicPr>
            <a:picLocks noChangeAspect="1"/>
          </p:cNvPicPr>
          <p:nvPr/>
        </p:nvPicPr>
        <p:blipFill>
          <a:blip r:embed="rId20" cstate="email"/>
          <a:srcRect/>
          <a:stretch>
            <a:fillRect/>
          </a:stretch>
        </p:blipFill>
        <p:spPr>
          <a:xfrm flipH="1">
            <a:off x="5143497" y="4710682"/>
            <a:ext cx="1143008" cy="136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D:\СЕМИНАР_литераторов_24.03.2010\МАТЕРИАЛ_семинар литераторов\P3110041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1934698" y="2908776"/>
            <a:ext cx="928694" cy="112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" descr="D:\День рождения\ТАРАБИНА\11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 flipH="1">
            <a:off x="7233622" y="4731241"/>
            <a:ext cx="1090107" cy="126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1" descr="2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 flipH="1">
            <a:off x="7126918" y="3594573"/>
            <a:ext cx="1071570" cy="115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18" descr="труд2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861466" y="3926540"/>
            <a:ext cx="1086532" cy="11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17" descr="труд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5694323" y="1349991"/>
            <a:ext cx="950964" cy="106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12" descr="геог"/>
          <p:cNvPicPr>
            <a:picLocks noChangeAspect="1" noChangeArrowheads="1"/>
          </p:cNvPicPr>
          <p:nvPr/>
        </p:nvPicPr>
        <p:blipFill>
          <a:blip r:embed="rId26" cstate="email"/>
          <a:srcRect t="-16442"/>
          <a:stretch>
            <a:fillRect/>
          </a:stretch>
        </p:blipFill>
        <p:spPr bwMode="auto">
          <a:xfrm>
            <a:off x="5762085" y="3630705"/>
            <a:ext cx="1116323" cy="123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4" descr="Ls5_edited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486533" y="1712811"/>
            <a:ext cx="92869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4" descr="G:\фотог\DSC02269.JPG"/>
          <p:cNvPicPr>
            <a:picLocks noChangeAspect="1" noChangeArrowheads="1"/>
          </p:cNvPicPr>
          <p:nvPr/>
        </p:nvPicPr>
        <p:blipFill>
          <a:blip r:embed="rId28" cstate="email">
            <a:lum bright="-20000" contrast="20000"/>
          </a:blip>
          <a:srcRect/>
          <a:stretch>
            <a:fillRect/>
          </a:stretch>
        </p:blipFill>
        <p:spPr bwMode="auto">
          <a:xfrm>
            <a:off x="2480498" y="1492623"/>
            <a:ext cx="897626" cy="112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5" descr="G:\фотог\DSC02317.JPG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3355876" y="1432601"/>
            <a:ext cx="1000100" cy="110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" descr="DSC02385"/>
          <p:cNvPicPr>
            <a:picLocks noChangeAspect="1" noChangeArrowheads="1"/>
          </p:cNvPicPr>
          <p:nvPr/>
        </p:nvPicPr>
        <p:blipFill>
          <a:blip r:embed="rId30" r:link="rId31" cstate="email"/>
          <a:srcRect/>
          <a:stretch>
            <a:fillRect/>
          </a:stretch>
        </p:blipFill>
        <p:spPr bwMode="auto">
          <a:xfrm>
            <a:off x="5768789" y="245060"/>
            <a:ext cx="927847" cy="118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аставка копия.gif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582950" y="1984056"/>
            <a:ext cx="3468226" cy="31434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5" name="Picture 10" descr="http://www.school41-saransk.narod.ru/img/prepod11111.gif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 rot="21200487">
            <a:off x="1453970" y="1601770"/>
            <a:ext cx="1169623" cy="1191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" name="Рисунок 43" descr="Рисунок15.png"/>
          <p:cNvPicPr>
            <a:picLocks noChangeAspect="1"/>
          </p:cNvPicPr>
          <p:nvPr/>
        </p:nvPicPr>
        <p:blipFill>
          <a:blip r:embed="rId34" cstate="email"/>
          <a:srcRect/>
          <a:stretch>
            <a:fillRect/>
          </a:stretch>
        </p:blipFill>
        <p:spPr>
          <a:xfrm>
            <a:off x="793377" y="2366682"/>
            <a:ext cx="1049349" cy="136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" descr="воспитание"/>
          <p:cNvPicPr>
            <a:picLocks noChangeAspect="1" noChangeArrowheads="1"/>
          </p:cNvPicPr>
          <p:nvPr/>
        </p:nvPicPr>
        <p:blipFill>
          <a:blip r:embed="rId3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6025122" y="2695284"/>
            <a:ext cx="1000132" cy="1096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Рисунок 9" descr="f_49e5b630e72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9284" y="215153"/>
            <a:ext cx="8646457" cy="6495387"/>
          </a:xfrm>
          <a:prstGeom prst="rect">
            <a:avLst/>
          </a:prstGeom>
        </p:spPr>
      </p:pic>
      <p:pic>
        <p:nvPicPr>
          <p:cNvPr id="14" name="Picture 5" descr="E:\с камеры фото\DSC03149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197954" y="2439401"/>
            <a:ext cx="2062383" cy="154678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075" name="Picture 3" descr="G:\20\DSCN21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52590" y="4087907"/>
            <a:ext cx="2180927" cy="172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2" descr="P101004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9013" y="348020"/>
            <a:ext cx="1932670" cy="205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E:\с камеры фото\DSC03149.JP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899813" y="435790"/>
            <a:ext cx="2062382" cy="154678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1" name="Picture 5" descr="E:\с камеры фото\DSC0314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68188" y="4281651"/>
            <a:ext cx="1667435" cy="154678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2" name="Picture 5" descr="E:\с камеры фото\DSC0314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99813" y="2487704"/>
            <a:ext cx="2098881" cy="147917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3" name="Picture 5" descr="E:\с камеры фото\DSC0314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74256" y="4276164"/>
            <a:ext cx="1478272" cy="154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8" name="Picture 5" descr="E:\с камеры фото\DSC0314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64223" y="435791"/>
            <a:ext cx="1721223" cy="154678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9" name="Picture 5" descr="E:\с камеры фото\DSC03149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585447" y="435790"/>
            <a:ext cx="1438835" cy="154678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5" name="Picture 13" descr="C:\Documents and Settings\Natasha\Рабочий стол\фото 1 сентября_2009\DSC02377.JPG"/>
          <p:cNvPicPr>
            <a:picLocks noChangeAspect="1" noChangeArrowheads="1"/>
          </p:cNvPicPr>
          <p:nvPr/>
        </p:nvPicPr>
        <p:blipFill>
          <a:blip r:embed="rId13" cstate="email">
            <a:lum bright="30000" contrast="20000"/>
          </a:blip>
          <a:srcRect/>
          <a:stretch>
            <a:fillRect/>
          </a:stretch>
        </p:blipFill>
        <p:spPr bwMode="auto">
          <a:xfrm>
            <a:off x="3850339" y="4585447"/>
            <a:ext cx="1010285" cy="12628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" name="Picture 14" descr="C:\Documents and Settings\Natasha\Рабочий стол\фото 1 сентября_2009\DSC02368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922714" y="4531659"/>
            <a:ext cx="1105103" cy="127511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7" name="Рисунок 16" descr="заставка копия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1891" y="1620983"/>
            <a:ext cx="3468226" cy="31434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www.school41-saransk.narod.ru/img/foto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31859" y="460377"/>
            <a:ext cx="3012141" cy="2141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Picture 9" descr="DSC024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721431"/>
            <a:ext cx="2846579" cy="21365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24" descr="DSCN218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85809" y="4727089"/>
            <a:ext cx="3158191" cy="21309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DSC0144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544604"/>
            <a:ext cx="2931459" cy="2198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8850" name="Picture 2" descr="http://www.school41-saransk.narod.ru/img/B1.jp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627095" y="1264022"/>
            <a:ext cx="5419165" cy="4064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976716" y="-430307"/>
            <a:ext cx="5271248" cy="25549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fromWordArt="1">
            <a:prstTxWarp prst="textCanDown">
              <a:avLst>
                <a:gd name="adj" fmla="val 22632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20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8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Рисунок 9" descr="f_49e5b630e72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9284" y="215153"/>
            <a:ext cx="8646457" cy="6495387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0825" y="333376"/>
            <a:ext cx="82089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ВАМ СПАСИБО ЗА ВСЁ! </a:t>
            </a:r>
          </a:p>
          <a:p>
            <a:pPr algn="ctr">
              <a:spcBef>
                <a:spcPct val="50000"/>
              </a:spcBef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И ПОЧЁТ ВАМ, И ЧЕСТЬ!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Рисунок 4" descr="Карабанова ГБ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881282" y="1896085"/>
            <a:ext cx="2944906" cy="3676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оротков НН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78921" y="1953117"/>
            <a:ext cx="2807277" cy="3556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Рисунок 9" descr="f_49e5b630e72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9284" y="215153"/>
            <a:ext cx="8646457" cy="6495387"/>
          </a:xfrm>
          <a:prstGeom prst="rect">
            <a:avLst/>
          </a:prstGeom>
        </p:spPr>
      </p:pic>
      <p:pic>
        <p:nvPicPr>
          <p:cNvPr id="5122" name="Picture 2" descr="G:\20\den_uchetelya_file\С днём учителя - копия\н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333" y="537322"/>
            <a:ext cx="7637338" cy="5400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Рисунок 9" descr="f_49e5b630e72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9284" y="215153"/>
            <a:ext cx="8646457" cy="6495387"/>
          </a:xfrm>
          <a:prstGeom prst="rect">
            <a:avLst/>
          </a:prstGeom>
        </p:spPr>
      </p:pic>
      <p:pic>
        <p:nvPicPr>
          <p:cNvPr id="2050" name="Picture 2" descr="G:\20\den_uchetelya_file\С днём учителя - копия\15655219_CD_OblojkUchite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2310" y="654424"/>
            <a:ext cx="4026926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G:\20\den_uchetelya_file\С днём учителя - копия\1188754094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76341" y="658905"/>
            <a:ext cx="3776932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овая папка\DSCN24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63" y="0"/>
            <a:ext cx="9144564" cy="6858000"/>
          </a:xfrm>
          <a:prstGeom prst="rect">
            <a:avLst/>
          </a:prstGeom>
          <a:noFill/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otoistori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36" y="724989"/>
            <a:ext cx="8485094" cy="599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0" y="0"/>
            <a:ext cx="9144000" cy="900113"/>
            <a:chOff x="0" y="0"/>
            <a:chExt cx="5760" cy="567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0" y="255"/>
              <a:ext cx="5284" cy="292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FF99"/>
                </a:gs>
                <a:gs pos="100000">
                  <a:srgbClr val="FF99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91428" tIns="45714" rIns="91428" bIns="45714">
              <a:spAutoFit/>
            </a:bodyPr>
            <a:lstStyle/>
            <a:p>
              <a:pPr latinLnBrk="1">
                <a:lnSpc>
                  <a:spcPct val="135000"/>
                </a:lnSpc>
                <a:spcBef>
                  <a:spcPct val="50000"/>
                </a:spcBef>
              </a:pPr>
              <a:endParaRPr kumimoji="1" lang="en-US" altLang="ko-KR">
                <a:solidFill>
                  <a:schemeClr val="bg1"/>
                </a:solidFill>
                <a:ea typeface="굴림" pitchFamily="34" charset="-127"/>
              </a:endParaRPr>
            </a:p>
          </p:txBody>
        </p:sp>
        <p:pic>
          <p:nvPicPr>
            <p:cNvPr id="11" name="Picture 6" descr="baner100x1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9" y="0"/>
              <a:ext cx="721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0483" y="252693"/>
            <a:ext cx="8208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Фотолетопись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истории школы</a:t>
            </a:r>
          </a:p>
        </p:txBody>
      </p:sp>
      <p:pic>
        <p:nvPicPr>
          <p:cNvPr id="1026" name="Picture 2" descr="C:\Users\1\Desktop\юбилй школы\jagautumsongpaper2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1142999" y="-1142999"/>
            <a:ext cx="6858000" cy="9143998"/>
          </a:xfrm>
          <a:prstGeom prst="rect">
            <a:avLst/>
          </a:prstGeom>
          <a:noFill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416858" y="5979476"/>
            <a:ext cx="1003150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«Такой нас встретила школа 1 августа 1990 года!»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\IMG_26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3955" y="361482"/>
            <a:ext cx="8159739" cy="6120000"/>
          </a:xfrm>
          <a:prstGeom prst="rect">
            <a:avLst/>
          </a:prstGeom>
          <a:noFill/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Новая папка\DSC05308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551330" y="388376"/>
            <a:ext cx="8160000" cy="6120000"/>
          </a:xfrm>
          <a:prstGeom prst="rect">
            <a:avLst/>
          </a:prstGeom>
          <a:noFill/>
        </p:spPr>
      </p:pic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Новая папка\DSC05312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67141" y="738000"/>
            <a:ext cx="8160000" cy="6120000"/>
          </a:xfrm>
          <a:prstGeom prst="rect">
            <a:avLst/>
          </a:prstGeom>
          <a:noFill/>
        </p:spPr>
      </p:pic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33120743_0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835" y="227737"/>
            <a:ext cx="8642350" cy="6418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00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853639" y="3461089"/>
            <a:ext cx="1582738" cy="1187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0659" name="Picture 3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3618" y="3540780"/>
            <a:ext cx="1582738" cy="1187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0" y="0"/>
            <a:ext cx="9144000" cy="900113"/>
            <a:chOff x="0" y="0"/>
            <a:chExt cx="5760" cy="567"/>
          </a:xfrm>
        </p:grpSpPr>
        <p:sp>
          <p:nvSpPr>
            <p:cNvPr id="70661" name="Text Box 5"/>
            <p:cNvSpPr txBox="1">
              <a:spLocks noChangeArrowheads="1"/>
            </p:cNvSpPr>
            <p:nvPr/>
          </p:nvSpPr>
          <p:spPr bwMode="auto">
            <a:xfrm>
              <a:off x="0" y="255"/>
              <a:ext cx="5284" cy="292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FF99"/>
                </a:gs>
                <a:gs pos="100000">
                  <a:srgbClr val="FF99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lIns="91428" tIns="45714" rIns="91428" bIns="45714">
              <a:spAutoFit/>
            </a:bodyPr>
            <a:lstStyle/>
            <a:p>
              <a:pPr latinLnBrk="1">
                <a:lnSpc>
                  <a:spcPct val="135000"/>
                </a:lnSpc>
                <a:spcBef>
                  <a:spcPct val="50000"/>
                </a:spcBef>
              </a:pPr>
              <a:endParaRPr kumimoji="1" lang="en-US" altLang="ko-KR">
                <a:solidFill>
                  <a:schemeClr val="bg1"/>
                </a:solidFill>
                <a:ea typeface="굴림" pitchFamily="34" charset="-127"/>
              </a:endParaRPr>
            </a:p>
          </p:txBody>
        </p:sp>
        <p:pic>
          <p:nvPicPr>
            <p:cNvPr id="70662" name="Picture 6" descr="baner100x1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39" y="0"/>
              <a:ext cx="721" cy="567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FF99"/>
                </a:gs>
                <a:gs pos="100000">
                  <a:srgbClr val="FF993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6122988"/>
            <a:ext cx="9144000" cy="735012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rgbClr val="FFFF99"/>
              </a:gs>
              <a:gs pos="100000">
                <a:srgbClr val="FF9933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437" tIns="45718" rIns="91437" bIns="45718" anchor="ctr"/>
          <a:lstStyle/>
          <a:p>
            <a:pPr marL="342900" indent="-342900" algn="ctr" latinLnBrk="1">
              <a:lnSpc>
                <a:spcPct val="140000"/>
              </a:lnSpc>
            </a:pPr>
            <a:r>
              <a:rPr kumimoji="1" lang="en-US" altLang="ko-KR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34" charset="-127"/>
                <a:ea typeface="굴림" pitchFamily="34" charset="-127"/>
              </a:rPr>
              <a:t>www.school41-saransk.narod.ru</a:t>
            </a:r>
            <a:r>
              <a:rPr kumimoji="1" lang="ru-RU" altLang="ko-KR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34" charset="-127"/>
                <a:ea typeface="굴림" pitchFamily="34" charset="-127"/>
              </a:rPr>
              <a:t>;</a:t>
            </a:r>
            <a:r>
              <a:rPr kumimoji="1" lang="en-US" altLang="ko-KR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34" charset="-127"/>
                <a:ea typeface="굴림" pitchFamily="34" charset="-127"/>
              </a:rPr>
              <a:t> e</a:t>
            </a:r>
            <a:r>
              <a:rPr kumimoji="1" lang="ru-RU" altLang="ko-KR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34" charset="-127"/>
                <a:ea typeface="굴림" pitchFamily="34" charset="-127"/>
              </a:rPr>
              <a:t>-</a:t>
            </a:r>
            <a:r>
              <a:rPr kumimoji="1" lang="en-US" altLang="ko-KR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34" charset="-127"/>
                <a:ea typeface="굴림" pitchFamily="34" charset="-127"/>
              </a:rPr>
              <a:t>mail:mou41@mail.ru</a:t>
            </a:r>
            <a:r>
              <a:rPr kumimoji="1" lang="ru-RU" altLang="ko-KR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34" charset="-127"/>
                <a:ea typeface="굴림" pitchFamily="34" charset="-127"/>
              </a:rPr>
              <a:t>;</a:t>
            </a:r>
            <a:r>
              <a:rPr kumimoji="1" lang="en-US" altLang="ko-KR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34" charset="-127"/>
                <a:ea typeface="굴림" pitchFamily="34" charset="-127"/>
              </a:rPr>
              <a:t> </a:t>
            </a:r>
            <a:r>
              <a:rPr kumimoji="1" lang="en-US" altLang="ko-KR" sz="19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34" charset="-127"/>
                <a:ea typeface="굴림" pitchFamily="34" charset="-127"/>
              </a:rPr>
              <a:t>tel</a:t>
            </a:r>
            <a:r>
              <a:rPr kumimoji="1" lang="en-US" altLang="ko-KR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굴림" pitchFamily="34" charset="-127"/>
                <a:ea typeface="굴림" pitchFamily="34" charset="-127"/>
              </a:rPr>
              <a:t> : (8342)-76-24-75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0" y="333375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МОУ «СРЕДНЯЯ ОБЩЕОБРАЗОВАТЕЛЬНАЯ</a:t>
            </a:r>
            <a:r>
              <a: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ШКОЛА №41»</a:t>
            </a:r>
          </a:p>
        </p:txBody>
      </p:sp>
      <p:pic>
        <p:nvPicPr>
          <p:cNvPr id="70665" name="Picture 9" descr="0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1180" y="3546569"/>
            <a:ext cx="1593850" cy="1196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0666" name="Picture 10" descr="0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365625"/>
            <a:ext cx="1800225" cy="1350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0667" name="Picture 11" descr="0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4437063"/>
            <a:ext cx="1800225" cy="1349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0669" name="Picture 13" descr="PICT0718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3684131" y="4706751"/>
            <a:ext cx="1965491" cy="1282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2" descr="002"/>
          <p:cNvPicPr>
            <a:picLocks noChangeAspect="1" noChangeArrowheads="1"/>
          </p:cNvPicPr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872005" y="2223960"/>
            <a:ext cx="1582738" cy="1187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2" descr="00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0464" y="1456486"/>
            <a:ext cx="1582738" cy="1189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2" descr="002"/>
          <p:cNvPicPr>
            <a:picLocks noChangeAspect="1" noChangeArrowheads="1"/>
          </p:cNvPicPr>
          <p:nvPr/>
        </p:nvPicPr>
        <p:blipFill>
          <a:blip r:embed="rId12" cstate="email"/>
          <a:stretch>
            <a:fillRect/>
          </a:stretch>
        </p:blipFill>
        <p:spPr bwMode="auto">
          <a:xfrm>
            <a:off x="6533216" y="2223960"/>
            <a:ext cx="1582738" cy="1187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2" descr="002"/>
          <p:cNvPicPr>
            <a:picLocks noChangeAspect="1" noChangeArrowheads="1"/>
          </p:cNvPicPr>
          <p:nvPr/>
        </p:nvPicPr>
        <p:blipFill>
          <a:blip r:embed="rId13" cstate="email"/>
          <a:stretch>
            <a:fillRect/>
          </a:stretch>
        </p:blipFill>
        <p:spPr bwMode="auto">
          <a:xfrm>
            <a:off x="4778892" y="1469932"/>
            <a:ext cx="1460677" cy="1189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2" descr="002"/>
          <p:cNvPicPr>
            <a:picLocks noChangeAspect="1" noChangeArrowheads="1"/>
          </p:cNvPicPr>
          <p:nvPr/>
        </p:nvPicPr>
        <p:blipFill>
          <a:blip r:embed="rId14" cstate="email"/>
          <a:stretch>
            <a:fillRect/>
          </a:stretch>
        </p:blipFill>
        <p:spPr bwMode="auto">
          <a:xfrm>
            <a:off x="4067919" y="2182628"/>
            <a:ext cx="865567" cy="1189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toistori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24" y="569095"/>
            <a:ext cx="8347263" cy="628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" name="Picture 2" descr="C:\Users\1\Desktop\юбилй школы\jagautumsongpaper2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142999" y="-1142999"/>
            <a:ext cx="6858000" cy="9143998"/>
          </a:xfrm>
          <a:prstGeom prst="rect">
            <a:avLst/>
          </a:prstGeom>
          <a:noFill/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Директор школы Марычев Василий Федорович и завуч Новикова Татьяна Владимировна возглавили работу учителей по строительству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Рисунок 9" descr="f_49e5b630e72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9284" y="215153"/>
            <a:ext cx="8646457" cy="6495387"/>
          </a:xfrm>
          <a:prstGeom prst="rect">
            <a:avLst/>
          </a:prstGeom>
        </p:spPr>
      </p:pic>
      <p:pic>
        <p:nvPicPr>
          <p:cNvPr id="12" name="Рисунок 11" descr="новикова ТВ.jpg"/>
          <p:cNvPicPr>
            <a:picLocks noChangeAspect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>
          <a:xfrm>
            <a:off x="2626141" y="3276174"/>
            <a:ext cx="1829169" cy="2694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Солдатова ЕП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6572103" y="3229297"/>
            <a:ext cx="1852930" cy="2689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Коловерова НН.jpg"/>
          <p:cNvPicPr>
            <a:picLocks noChangeAspect="1"/>
          </p:cNvPicPr>
          <p:nvPr/>
        </p:nvPicPr>
        <p:blipFill>
          <a:blip r:embed="rId6">
            <a:lum contrast="10000"/>
          </a:blip>
          <a:stretch>
            <a:fillRect/>
          </a:stretch>
        </p:blipFill>
        <p:spPr>
          <a:xfrm>
            <a:off x="569720" y="3281778"/>
            <a:ext cx="1783514" cy="2675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E:\с камеры фото\DSC02624.JPG"/>
          <p:cNvPicPr>
            <a:picLocks noChangeAspect="1" noChangeArrowheads="1"/>
          </p:cNvPicPr>
          <p:nvPr/>
        </p:nvPicPr>
        <p:blipFill>
          <a:blip r:embed="rId7" cstate="email">
            <a:lum contrast="10000"/>
          </a:blip>
          <a:srcRect/>
          <a:stretch>
            <a:fillRect/>
          </a:stretch>
        </p:blipFill>
        <p:spPr bwMode="auto">
          <a:xfrm>
            <a:off x="4700628" y="3276859"/>
            <a:ext cx="1522739" cy="2608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Коротков НН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853" y="443753"/>
            <a:ext cx="1996006" cy="2568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Марычев ВФ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1451" y="481846"/>
            <a:ext cx="2443660" cy="2863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фото\Буртасова НВ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36169" y="484094"/>
            <a:ext cx="1663619" cy="2528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Рисунок 9" descr="f_49e5b630e72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9284" y="215153"/>
            <a:ext cx="8646457" cy="6495387"/>
          </a:xfrm>
          <a:prstGeom prst="rect">
            <a:avLst/>
          </a:prstGeom>
        </p:spPr>
      </p:pic>
      <p:pic>
        <p:nvPicPr>
          <p:cNvPr id="17" name="Picture 14" descr="fotoistoria111"/>
          <p:cNvPicPr>
            <a:picLocks noChangeAspect="1" noChangeArrowheads="1"/>
          </p:cNvPicPr>
          <p:nvPr/>
        </p:nvPicPr>
        <p:blipFill>
          <a:blip r:embed="rId4"/>
          <a:srcRect b="9544"/>
          <a:stretch>
            <a:fillRect/>
          </a:stretch>
        </p:blipFill>
        <p:spPr bwMode="auto">
          <a:xfrm>
            <a:off x="874493" y="470567"/>
            <a:ext cx="7425295" cy="560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7236" y="5657671"/>
            <a:ext cx="9076764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1990-1991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учебный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сформировано 34 класса-комплекта,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школу поступило 954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ученика.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Рисунок 9" descr="f_49e5b630e72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9284" y="215153"/>
            <a:ext cx="8646457" cy="6495387"/>
          </a:xfrm>
          <a:prstGeom prst="rect">
            <a:avLst/>
          </a:prstGeom>
        </p:spPr>
      </p:pic>
      <p:pic>
        <p:nvPicPr>
          <p:cNvPr id="6" name="Picture 8" descr="fotoistoria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182" y="577663"/>
            <a:ext cx="8497887" cy="515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5521138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Принято на работу в школу 64 учителя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Рисунок 9" descr="f_49e5b630e72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9284" y="215153"/>
            <a:ext cx="8646457" cy="6495387"/>
          </a:xfrm>
          <a:prstGeom prst="rect">
            <a:avLst/>
          </a:prstGeom>
        </p:spPr>
      </p:pic>
      <p:pic>
        <p:nvPicPr>
          <p:cNvPr id="6" name="Picture 4" descr="fotoistoria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9174" y="366712"/>
            <a:ext cx="6833908" cy="563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5847323"/>
            <a:ext cx="91440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«Буквы разные писать тонким пёрышком в тетрадь учат в школе, учат в школе...»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Рисунок 9" descr="f_49e5b630e72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9284" y="215153"/>
            <a:ext cx="8646457" cy="6495387"/>
          </a:xfrm>
          <a:prstGeom prst="rect">
            <a:avLst/>
          </a:prstGeom>
        </p:spPr>
      </p:pic>
      <p:pic>
        <p:nvPicPr>
          <p:cNvPr id="11" name="Picture 8" descr="fotoistoria14"/>
          <p:cNvPicPr>
            <a:picLocks noChangeAspect="1" noChangeArrowheads="1"/>
          </p:cNvPicPr>
          <p:nvPr/>
        </p:nvPicPr>
        <p:blipFill>
          <a:blip r:embed="rId4"/>
          <a:srcRect b="5507"/>
          <a:stretch>
            <a:fillRect/>
          </a:stretch>
        </p:blipFill>
        <p:spPr bwMode="auto">
          <a:xfrm>
            <a:off x="951940" y="204602"/>
            <a:ext cx="7156636" cy="622120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вот звучит долгожданный первый звонок в руках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Гуливатенко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Светы…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67150" y="27955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Рисунок 9" descr="f_49e5b630e72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09284" y="215153"/>
            <a:ext cx="8646457" cy="6495387"/>
          </a:xfrm>
          <a:prstGeom prst="rect">
            <a:avLst/>
          </a:prstGeom>
        </p:spPr>
      </p:pic>
      <p:pic>
        <p:nvPicPr>
          <p:cNvPr id="6" name="Рисунок 5" descr="1 выпуск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691006" y="609889"/>
            <a:ext cx="7445567" cy="488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9388" y="5551488"/>
            <a:ext cx="896461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выпускной класс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117</Words>
  <Application>Microsoft PowerPoint</Application>
  <PresentationFormat>Экран (4:3)</PresentationFormat>
  <Paragraphs>17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258</cp:revision>
  <dcterms:created xsi:type="dcterms:W3CDTF">2009-09-06T09:40:14Z</dcterms:created>
  <dcterms:modified xsi:type="dcterms:W3CDTF">2010-10-03T09:26:01Z</dcterms:modified>
</cp:coreProperties>
</file>